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047-9655-4140-B90B-C3435FDC5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B0D18-8225-4BCB-9052-5B2248230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A5236-61F0-4604-ABA5-E7783F24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DF5AA-8FF7-4AAF-8A29-489A0273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4906-0C33-4083-A2E0-90A2D679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642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F221-7116-494E-B00A-CFBC03AB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217E3-582C-44CE-A35C-1F38E6D8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68C7-19B1-406F-B720-7A43BAF8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5A1F-DD68-4EC8-B54B-BA018A59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07A2-D52D-41D0-AB7C-6D6A8A54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530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39148-0AEA-47F6-8575-978607178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C8A3B-50F1-43FD-AA83-9129F9428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89D8-184C-476C-BB98-4DD307E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B424-AF6B-41D9-9502-AE742087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37F49-9102-4758-A004-5A0E7761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982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C133-48DF-45BC-8419-AA864F72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5D8B-F0C0-43EB-B14E-50E6B6A0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36638-A69E-496F-8BF8-97CCE13E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3EFC-2AB2-4B2B-B25A-1C0904ED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9AE5F-3513-4613-A439-D95E2093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970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D476-F052-44BE-B180-027E41E0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0A5B4-A0E7-43CB-8306-29002A3D4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9639-0EAF-4BE6-9CAA-0510234A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5FCB8-3CB3-4460-A2F1-EB85E4DF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16E48-9DA0-41EC-BCA7-D5B4D9D3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761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82F0-27AA-4CF0-8DA4-7354F1FE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8A7E-2192-42A1-ABC4-67B88118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B39FC-EDCA-424D-9240-D226FCFC9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4FEFC-DCFD-4C9C-85DD-8DF8043D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5706-9C34-4DDD-B44B-5F2832C5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CFA50-1A2F-4C0C-9093-7C5ED27D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8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BD21-9D8C-4495-8E2F-3093617C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4B86-CE17-43D2-86DF-A0AFF74F0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7AB4F-4D8E-47D8-AB2F-92E99FE9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CAB7C-257E-4D5A-AE93-F61CC6B45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EC008-02AC-49F6-B525-2D0406FAA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7931F-0C4E-4BD8-801E-B24592A6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6C012-F12F-4DE8-BD38-250B27E2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785C8-3477-42EF-9DC5-ACD9CEC7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991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1F8-13F0-4514-9E57-87EB4C3A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FAA3B-A046-4695-9A3C-3D0709C7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8A53-9F7C-4984-B78F-0104CC11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BDD87-A648-496D-B042-98EB707A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33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FC7B1-A6D8-4A87-AAA8-C970506A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2F7A4-A4F6-4F3C-A452-C311FDB4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2E460-37A5-4620-A3C2-6EA104BC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074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384F-74D9-4997-8FF5-9B7B8834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FFE5-2CF1-4B66-9083-283D1D4DB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F0EB-BE76-446F-B916-53247359F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39900-1E33-4FE0-814C-B4AE43AE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A97D4-6441-49B5-90D7-59088739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A0FEE-B492-4D17-B38D-58865944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89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701D-E9AF-4CD1-9131-30DE46A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65888-6516-40D0-A1E4-B58DA7985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2BD1E-9FEB-407D-A3F8-3E93CF6B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6902-8FA7-45B1-8A76-CCCD560B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D0364-8902-4C5A-9118-37B40486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58208-04FA-4C1A-B8F9-BCA706DB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74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0B2F0-B7C6-440B-AAB6-DCBD6FCB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999C-6B08-4F12-9804-2E4D06DD5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E68D7-4826-4553-A851-C52035344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60698-BDE8-47CA-8808-8812E254EA13}" type="datetimeFigureOut">
              <a:rPr lang="en-ZA" smtClean="0"/>
              <a:t>2021/09/12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2C56-48A4-4C35-81FD-8DAFF70AC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EB0C-5A45-4FD5-B86B-D80B641E1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C4FB3-41F9-4F47-A139-8A9621DFF50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026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68D3-35D8-4FAF-BF8E-808A42DE1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Arduino / </a:t>
            </a:r>
            <a:r>
              <a:rPr lang="en-ZA" dirty="0" err="1"/>
              <a:t>WeMos</a:t>
            </a:r>
            <a:r>
              <a:rPr lang="en-ZA" dirty="0"/>
              <a:t> / ESP8266</a:t>
            </a:r>
            <a:br>
              <a:rPr lang="en-ZA" dirty="0"/>
            </a:br>
            <a:r>
              <a:rPr lang="en-ZA" dirty="0"/>
              <a:t>_________________________</a:t>
            </a:r>
            <a:br>
              <a:rPr lang="en-ZA" dirty="0"/>
            </a:br>
            <a:r>
              <a:rPr lang="en-ZA" dirty="0"/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192948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80DC0-9C4A-4E75-957B-F250548D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4" y="184558"/>
            <a:ext cx="3132479" cy="6580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C53BB-64A7-40D3-AE7D-E036AB22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36" y="184558"/>
            <a:ext cx="3132479" cy="658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FCA7A-A77D-4F95-9EB9-38F2655A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01" y="184558"/>
            <a:ext cx="3132479" cy="65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5C4AB-66C2-40B1-8F4D-AD1CDE37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8" y="205273"/>
            <a:ext cx="3014176" cy="6447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BFFD2-62D6-4452-83DF-0EC6D7FD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24" y="205273"/>
            <a:ext cx="3014176" cy="644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13903-BE9C-4C3D-AF2C-42F4FBB2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600" y="205273"/>
            <a:ext cx="3014176" cy="644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748C79-C536-437C-A5FF-D31AD81D6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776" y="205273"/>
            <a:ext cx="3014176" cy="64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4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A175C-DAAF-4566-BB61-E243B033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99940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E90F1-DBCB-4121-A422-7E3A6B95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03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5C392-D83A-43E7-B417-CFD754AF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03" y="0"/>
            <a:ext cx="30861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1D8C7-3080-498D-B2D3-646478C9E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629" y="0"/>
            <a:ext cx="2983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DBE72-E75A-407D-BEB1-B252044F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91207-5507-49E7-BF0D-747DBBEB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AF7B2-20E4-4BE5-9E89-3F050318C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0"/>
            <a:ext cx="30861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DE969-F29D-49FD-B1A9-BBA927D2E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DF2DB-C1C1-410D-9E5E-E49AD359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F8BD0-CB55-4F34-99F8-F4F96230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00D80-0154-4869-BE26-94865DFD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30861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701AB-DD3C-4CB3-8944-3EDB4DCDF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300A04-D1D6-4397-8D49-49128CDC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/>
          <a:stretch/>
        </p:blipFill>
        <p:spPr>
          <a:xfrm>
            <a:off x="0" y="289249"/>
            <a:ext cx="5539746" cy="6279502"/>
          </a:xfrm>
          <a:prstGeom prst="rect">
            <a:avLst/>
          </a:prstGeom>
        </p:spPr>
      </p:pic>
      <p:pic>
        <p:nvPicPr>
          <p:cNvPr id="1026" name="Picture 2" descr="Pinouts | Adafruit HUZZAH ESP8266 breakout | Adafruit Learning System">
            <a:extLst>
              <a:ext uri="{FF2B5EF4-FFF2-40B4-BE49-F238E27FC236}">
                <a16:creationId xmlns:a16="http://schemas.microsoft.com/office/drawing/2014/main" id="{A30A9720-60C7-4D3E-AE86-6FF5BB80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01" y="431541"/>
            <a:ext cx="4068147" cy="30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Green Mini USB M to USB2.0 M 1m Cab-BK | Buy Online in South Africa |  takealot.com">
            <a:extLst>
              <a:ext uri="{FF2B5EF4-FFF2-40B4-BE49-F238E27FC236}">
                <a16:creationId xmlns:a16="http://schemas.microsoft.com/office/drawing/2014/main" id="{BDA5C37B-971C-47DB-945F-DE42DF65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785" y="3920899"/>
            <a:ext cx="2078685" cy="207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Syntech USB C to USB Adapter Pack of 2 USB C Male to USB3 Female  Adapter Compatible with iMac 2021 iPad Pro 2021 MacBook Pro 2020 MacBook  Air 2020 and Other">
            <a:extLst>
              <a:ext uri="{FF2B5EF4-FFF2-40B4-BE49-F238E27FC236}">
                <a16:creationId xmlns:a16="http://schemas.microsoft.com/office/drawing/2014/main" id="{C91C4713-5F85-43C0-A390-A3A39F3D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803" y="4086808"/>
            <a:ext cx="1873411" cy="21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9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hernet W5100 Shield Network Expansion Board for Arduino | ielectrony">
            <a:extLst>
              <a:ext uri="{FF2B5EF4-FFF2-40B4-BE49-F238E27FC236}">
                <a16:creationId xmlns:a16="http://schemas.microsoft.com/office/drawing/2014/main" id="{1FC3A72B-F054-435A-825B-0F8F5594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0324"/>
            <a:ext cx="3554963" cy="29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 Uno - R3">
            <a:extLst>
              <a:ext uri="{FF2B5EF4-FFF2-40B4-BE49-F238E27FC236}">
                <a16:creationId xmlns:a16="http://schemas.microsoft.com/office/drawing/2014/main" id="{614A33D1-A999-4EA1-8EA3-59108D17C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5"/>
          <a:stretch/>
        </p:blipFill>
        <p:spPr bwMode="auto">
          <a:xfrm>
            <a:off x="179226" y="3192039"/>
            <a:ext cx="3629025" cy="373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 : WeMos D1 R1 Pinout | Download Scientific Diagram">
            <a:extLst>
              <a:ext uri="{FF2B5EF4-FFF2-40B4-BE49-F238E27FC236}">
                <a16:creationId xmlns:a16="http://schemas.microsoft.com/office/drawing/2014/main" id="{4A5AEED6-4B2F-4A80-A619-347C96DE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2034" r="3165"/>
          <a:stretch/>
        </p:blipFill>
        <p:spPr bwMode="auto">
          <a:xfrm>
            <a:off x="4040154" y="727788"/>
            <a:ext cx="7716417" cy="450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02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tal/steel Ral7032 Or Ral7035 Metal Lock Box Wall Mount Used For  Electrical Industry,Tibox - Buy Metal Steel Ral7032 Or Ral7035 Metal Lock  Box Wall Mount Used For Electrical Industry,Metal Steel Ral7032 Or">
            <a:extLst>
              <a:ext uri="{FF2B5EF4-FFF2-40B4-BE49-F238E27FC236}">
                <a16:creationId xmlns:a16="http://schemas.microsoft.com/office/drawing/2014/main" id="{BC6575C4-3C5F-48BD-A2C7-A28DA7AB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11"/>
            <a:ext cx="4036166" cy="269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Metal Locking Box ideas | construction design, wireless system, alarm">
            <a:extLst>
              <a:ext uri="{FF2B5EF4-FFF2-40B4-BE49-F238E27FC236}">
                <a16:creationId xmlns:a16="http://schemas.microsoft.com/office/drawing/2014/main" id="{9D5EDC52-6A15-43C7-8833-F416FD47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2" y="3112448"/>
            <a:ext cx="2794101" cy="279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 pcs/lot HLK 5M05 Hi Link original AC DC 220V to 5V 5W mini switch power  supply module intelligent household AC DC converter|Power Supplys| -  AliExpress">
            <a:extLst>
              <a:ext uri="{FF2B5EF4-FFF2-40B4-BE49-F238E27FC236}">
                <a16:creationId xmlns:a16="http://schemas.microsoft.com/office/drawing/2014/main" id="{4C973E21-FEB3-46B5-BBA0-7F8BE3FF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28" y="386242"/>
            <a:ext cx="3308759" cy="33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IM900A Sim900 V4.0 Kit Wireless Extension Module GSM GPRS Board Antenna  Tested Worldwide Store For Arduino - Best Offer #B11B60 |  Goteborgsaventyrscenter">
            <a:extLst>
              <a:ext uri="{FF2B5EF4-FFF2-40B4-BE49-F238E27FC236}">
                <a16:creationId xmlns:a16="http://schemas.microsoft.com/office/drawing/2014/main" id="{3DB715A1-0E3A-4A17-B184-5D284312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87" y="3708065"/>
            <a:ext cx="3817559" cy="381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5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9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Arduino / WeMos / ESP8266 _________________________ Blynk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/ WeMos / ESP8266 _________________________ Blynk</dc:title>
  <dc:creator>Raymond Gericke</dc:creator>
  <cp:lastModifiedBy>Raymond Gericke</cp:lastModifiedBy>
  <cp:revision>1</cp:revision>
  <dcterms:created xsi:type="dcterms:W3CDTF">2021-09-12T07:13:21Z</dcterms:created>
  <dcterms:modified xsi:type="dcterms:W3CDTF">2021-09-12T14:09:22Z</dcterms:modified>
</cp:coreProperties>
</file>